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6" r:id="rId4"/>
    <p:sldId id="259" r:id="rId5"/>
    <p:sldId id="258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AD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740D9-AFC1-4B92-9B80-5086EC53E300}" type="datetimeFigureOut">
              <a:rPr lang="en-IN" smtClean="0"/>
              <a:t>25-03-2020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445F-BE2F-4A92-86FE-4C2F3D8FC98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94821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740D9-AFC1-4B92-9B80-5086EC53E300}" type="datetimeFigureOut">
              <a:rPr lang="en-IN" smtClean="0"/>
              <a:t>25-03-2020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445F-BE2F-4A92-86FE-4C2F3D8FC98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1937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740D9-AFC1-4B92-9B80-5086EC53E300}" type="datetimeFigureOut">
              <a:rPr lang="en-IN" smtClean="0"/>
              <a:t>25-03-2020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445F-BE2F-4A92-86FE-4C2F3D8FC98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9875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740D9-AFC1-4B92-9B80-5086EC53E300}" type="datetimeFigureOut">
              <a:rPr lang="en-IN" smtClean="0"/>
              <a:t>25-03-2020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445F-BE2F-4A92-86FE-4C2F3D8FC98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3074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740D9-AFC1-4B92-9B80-5086EC53E300}" type="datetimeFigureOut">
              <a:rPr lang="en-IN" smtClean="0"/>
              <a:t>25-03-2020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445F-BE2F-4A92-86FE-4C2F3D8FC98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02322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740D9-AFC1-4B92-9B80-5086EC53E300}" type="datetimeFigureOut">
              <a:rPr lang="en-IN" smtClean="0"/>
              <a:t>25-03-2020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445F-BE2F-4A92-86FE-4C2F3D8FC98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10008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740D9-AFC1-4B92-9B80-5086EC53E300}" type="datetimeFigureOut">
              <a:rPr lang="en-IN" smtClean="0"/>
              <a:t>25-03-2020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445F-BE2F-4A92-86FE-4C2F3D8FC98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49285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740D9-AFC1-4B92-9B80-5086EC53E300}" type="datetimeFigureOut">
              <a:rPr lang="en-IN" smtClean="0"/>
              <a:t>25-03-2020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445F-BE2F-4A92-86FE-4C2F3D8FC98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93281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740D9-AFC1-4B92-9B80-5086EC53E300}" type="datetimeFigureOut">
              <a:rPr lang="en-IN" smtClean="0"/>
              <a:t>25-03-2020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445F-BE2F-4A92-86FE-4C2F3D8FC98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74610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740D9-AFC1-4B92-9B80-5086EC53E300}" type="datetimeFigureOut">
              <a:rPr lang="en-IN" smtClean="0"/>
              <a:t>25-03-2020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445F-BE2F-4A92-86FE-4C2F3D8FC98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3065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740D9-AFC1-4B92-9B80-5086EC53E300}" type="datetimeFigureOut">
              <a:rPr lang="en-IN" smtClean="0"/>
              <a:t>25-03-2020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445F-BE2F-4A92-86FE-4C2F3D8FC98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86925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740D9-AFC1-4B92-9B80-5086EC53E300}" type="datetimeFigureOut">
              <a:rPr lang="en-IN" smtClean="0"/>
              <a:t>25-03-2020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7445F-BE2F-4A92-86FE-4C2F3D8FC98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95516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Picture 3" descr="Cooksonia&#10;• Cooksonia is extinct grouping of primitive land&#10;plants.&#10;• First fossils discovered in 1937&#10;• They date back to...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65125"/>
            <a:ext cx="10515600" cy="58118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975920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900" y="365125"/>
            <a:ext cx="10922000" cy="5507038"/>
          </a:xfrm>
        </p:spPr>
      </p:pic>
    </p:spTree>
    <p:extLst>
      <p:ext uri="{BB962C8B-B14F-4D97-AF65-F5344CB8AC3E}">
        <p14:creationId xmlns:p14="http://schemas.microsoft.com/office/powerpoint/2010/main" val="32408865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10934700" cy="4808538"/>
          </a:xfrm>
        </p:spPr>
      </p:pic>
    </p:spTree>
    <p:extLst>
      <p:ext uri="{BB962C8B-B14F-4D97-AF65-F5344CB8AC3E}">
        <p14:creationId xmlns:p14="http://schemas.microsoft.com/office/powerpoint/2010/main" val="3280724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Picture 3" descr="Cooksonia, Zosterophyllum, Aglaophyton&#10;[Ordovician? to Silurian colonizers]&#10;Psilophyton&#10;Drepanophycus&#10;Protolepidodendron&#10;O...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199" y="677334"/>
            <a:ext cx="9561690" cy="51442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56243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Reconstruction as an independent plant</a:t>
            </a:r>
            <a:endParaRPr lang="en-IN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7200" y="1690688"/>
            <a:ext cx="6032500" cy="3258343"/>
          </a:xfrm>
        </p:spPr>
      </p:pic>
    </p:spTree>
    <p:extLst>
      <p:ext uri="{BB962C8B-B14F-4D97-AF65-F5344CB8AC3E}">
        <p14:creationId xmlns:p14="http://schemas.microsoft.com/office/powerpoint/2010/main" val="3211851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>
                <a:solidFill>
                  <a:schemeClr val="accent5"/>
                </a:solidFill>
              </a:rPr>
              <a:t>Physiology</a:t>
            </a:r>
            <a:endParaRPr lang="en-IN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1825625"/>
            <a:ext cx="10382250" cy="4351338"/>
          </a:xfrm>
        </p:spPr>
        <p:txBody>
          <a:bodyPr/>
          <a:lstStyle/>
          <a:p>
            <a:r>
              <a:rPr lang="en-IN" dirty="0" smtClean="0">
                <a:solidFill>
                  <a:srgbClr val="70AD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Cooksonia is green and red photosynthesizing self sufficient stem.</a:t>
            </a:r>
          </a:p>
          <a:p>
            <a:r>
              <a:rPr lang="en-IN" dirty="0" smtClean="0">
                <a:solidFill>
                  <a:srgbClr val="70AD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likely that some fossils preserve a sporophyte generation which was dependent on gametophyte.</a:t>
            </a:r>
          </a:p>
          <a:p>
            <a:r>
              <a:rPr lang="en-IN" dirty="0" smtClean="0">
                <a:solidFill>
                  <a:srgbClr val="70AD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However, no fossil record of gametophyte has been discovered to date.</a:t>
            </a:r>
          </a:p>
          <a:p>
            <a:r>
              <a:rPr lang="en-IN" dirty="0" smtClean="0">
                <a:solidFill>
                  <a:srgbClr val="70AD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2018, the sporophyte of a new specie </a:t>
            </a:r>
            <a:r>
              <a:rPr lang="en-IN" i="1" dirty="0" smtClean="0">
                <a:solidFill>
                  <a:srgbClr val="70AD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barrandae </a:t>
            </a:r>
            <a:r>
              <a:rPr lang="en-IN" dirty="0" smtClean="0">
                <a:solidFill>
                  <a:srgbClr val="70AD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 described from 432 million years ago.</a:t>
            </a:r>
            <a:endParaRPr lang="en-IN" dirty="0">
              <a:solidFill>
                <a:srgbClr val="70AD4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55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 descr="Taxonomy&#10;• Cooksonia species were described by William Henry&#10;Lang in 1937 and named in honour of Isabel&#10;Cookson.&#10;• The gen...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365125"/>
            <a:ext cx="10224911" cy="58118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08361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" y="365125"/>
            <a:ext cx="11442700" cy="5900738"/>
          </a:xfrm>
        </p:spPr>
      </p:pic>
    </p:spTree>
    <p:extLst>
      <p:ext uri="{BB962C8B-B14F-4D97-AF65-F5344CB8AC3E}">
        <p14:creationId xmlns:p14="http://schemas.microsoft.com/office/powerpoint/2010/main" val="1943347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700" y="365125"/>
            <a:ext cx="11607800" cy="5811838"/>
          </a:xfrm>
        </p:spPr>
      </p:pic>
    </p:spTree>
    <p:extLst>
      <p:ext uri="{BB962C8B-B14F-4D97-AF65-F5344CB8AC3E}">
        <p14:creationId xmlns:p14="http://schemas.microsoft.com/office/powerpoint/2010/main" val="883728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365125"/>
            <a:ext cx="11074400" cy="5676901"/>
          </a:xfrm>
        </p:spPr>
      </p:pic>
    </p:spTree>
    <p:extLst>
      <p:ext uri="{BB962C8B-B14F-4D97-AF65-F5344CB8AC3E}">
        <p14:creationId xmlns:p14="http://schemas.microsoft.com/office/powerpoint/2010/main" val="3391064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300" y="254000"/>
            <a:ext cx="11074400" cy="5922963"/>
          </a:xfrm>
        </p:spPr>
      </p:pic>
    </p:spTree>
    <p:extLst>
      <p:ext uri="{BB962C8B-B14F-4D97-AF65-F5344CB8AC3E}">
        <p14:creationId xmlns:p14="http://schemas.microsoft.com/office/powerpoint/2010/main" val="2314079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65</Words>
  <Application>Microsoft Office PowerPoint</Application>
  <PresentationFormat>Widescreen</PresentationFormat>
  <Paragraphs>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Reconstruction as an independent plant</vt:lpstr>
      <vt:lpstr>Physiology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Harpreet Singh</dc:creator>
  <cp:lastModifiedBy>Harpreet Singh</cp:lastModifiedBy>
  <cp:revision>13</cp:revision>
  <dcterms:created xsi:type="dcterms:W3CDTF">2020-03-25T12:03:10Z</dcterms:created>
  <dcterms:modified xsi:type="dcterms:W3CDTF">2020-03-25T12:50:24Z</dcterms:modified>
</cp:coreProperties>
</file>